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95" r:id="rId3"/>
    <p:sldId id="327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20" r:id="rId17"/>
    <p:sldId id="308" r:id="rId18"/>
    <p:sldId id="321" r:id="rId19"/>
    <p:sldId id="309" r:id="rId20"/>
    <p:sldId id="322" r:id="rId21"/>
    <p:sldId id="310" r:id="rId22"/>
    <p:sldId id="311" r:id="rId23"/>
    <p:sldId id="323" r:id="rId24"/>
    <p:sldId id="312" r:id="rId25"/>
    <p:sldId id="313" r:id="rId26"/>
    <p:sldId id="324" r:id="rId27"/>
    <p:sldId id="314" r:id="rId28"/>
    <p:sldId id="325" r:id="rId29"/>
    <p:sldId id="315" r:id="rId30"/>
    <p:sldId id="326" r:id="rId31"/>
    <p:sldId id="317" r:id="rId32"/>
    <p:sldId id="318" r:id="rId33"/>
    <p:sldId id="319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257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867">
          <p15:clr>
            <a:srgbClr val="A4A3A4"/>
          </p15:clr>
        </p15:guide>
        <p15:guide id="5" pos="3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65" autoAdjust="0"/>
  </p:normalViewPr>
  <p:slideViewPr>
    <p:cSldViewPr snapToGrid="0">
      <p:cViewPr varScale="1">
        <p:scale>
          <a:sx n="79" d="100"/>
          <a:sy n="79" d="100"/>
        </p:scale>
        <p:origin x="1244" y="60"/>
      </p:cViewPr>
      <p:guideLst>
        <p:guide orient="horz" pos="2364"/>
        <p:guide pos="257"/>
        <p:guide orient="horz" pos="527"/>
        <p:guide orient="horz" pos="867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117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43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00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798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32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10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4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59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89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586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24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1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161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628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07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403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303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193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70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67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02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79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048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214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270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42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394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53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20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15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94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26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72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03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42941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r>
              <a:rPr lang="fr-BE" sz="5400" dirty="0" err="1" smtClean="0">
                <a:latin typeface="Verdana"/>
                <a:ea typeface="Verdana"/>
                <a:cs typeface="Verdana"/>
                <a:sym typeface="Verdana"/>
              </a:rPr>
              <a:t>Chatbot</a:t>
            </a:r>
            <a:r>
              <a:rPr lang="fr-BE" sz="54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BE" sz="5400" dirty="0" smtClean="0">
                <a:latin typeface="Verdana"/>
                <a:ea typeface="Verdana"/>
                <a:cs typeface="Verdana"/>
                <a:sym typeface="Verdana"/>
              </a:rPr>
              <a:t>– Conseil en</a:t>
            </a:r>
            <a:r>
              <a:rPr lang="fr-BE" sz="5400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BE" sz="5400" dirty="0" smtClean="0">
                <a:latin typeface="Verdana"/>
                <a:ea typeface="Verdana"/>
                <a:cs typeface="Verdana"/>
                <a:sym typeface="Verdana"/>
              </a:rPr>
              <a:t>vins</a:t>
            </a:r>
            <a:endParaRPr sz="5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136288" y="3264694"/>
            <a:ext cx="10204076" cy="273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J.-M. JACQUET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>
                <a:latin typeface="Verdana"/>
                <a:ea typeface="Verdana"/>
                <a:cs typeface="Verdana"/>
                <a:sym typeface="Verdana"/>
              </a:rPr>
              <a:t>-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IHDC-M036 – Techniques d’Intelligence Artificielle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Janvier 2019</a:t>
            </a:r>
            <a:endParaRPr lang="fr-BE" dirty="0" smtClean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err="1" smtClean="0">
                <a:latin typeface="Verdana"/>
                <a:ea typeface="Verdana"/>
                <a:cs typeface="Verdana"/>
                <a:sym typeface="Verdana"/>
              </a:rPr>
              <a:t>laurent</a:t>
            </a: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BE" dirty="0">
                <a:latin typeface="Verdana"/>
                <a:ea typeface="Verdana"/>
                <a:cs typeface="Verdana"/>
                <a:sym typeface="Verdana"/>
              </a:rPr>
              <a:t>DUMONT – </a:t>
            </a: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François FAVEREAUX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30" y="1376363"/>
            <a:ext cx="6591639" cy="269888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93639" y="4458704"/>
            <a:ext cx="871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d’aider l’utilisateur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d’aider le testeur</a:t>
            </a:r>
            <a:br>
              <a:rPr lang="fr-BE" sz="2400" dirty="0" smtClean="0"/>
            </a:br>
            <a:r>
              <a:rPr lang="fr-BE" sz="2400" dirty="0" smtClean="0"/>
              <a:t>une erreur fréquente : nom et identifiant du vin mal associés 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42499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95" y="1251039"/>
            <a:ext cx="7976010" cy="421026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93639" y="5478296"/>
            <a:ext cx="910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Tous les vins ne sont pas qualifiés par leur bouche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Tous les vins ne sont complètement qualifié dans leur fichier .</a:t>
            </a:r>
            <a:r>
              <a:rPr lang="fr-BE" sz="2400" dirty="0" err="1" smtClean="0"/>
              <a:t>pl</a:t>
            </a:r>
            <a:endParaRPr lang="fr-BE" sz="2400" dirty="0"/>
          </a:p>
        </p:txBody>
      </p:sp>
      <p:sp>
        <p:nvSpPr>
          <p:cNvPr id="10" name="Flèche droite 9"/>
          <p:cNvSpPr/>
          <p:nvPr/>
        </p:nvSpPr>
        <p:spPr>
          <a:xfrm>
            <a:off x="538123" y="284506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 droite 10"/>
          <p:cNvSpPr/>
          <p:nvPr/>
        </p:nvSpPr>
        <p:spPr>
          <a:xfrm>
            <a:off x="552959" y="408988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89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737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0" y="1336567"/>
            <a:ext cx="7042512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5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33" y="925646"/>
            <a:ext cx="7048862" cy="49734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93639" y="5842436"/>
            <a:ext cx="732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Tentative de jouer avec </a:t>
            </a:r>
            <a:r>
              <a:rPr lang="fr-BE" sz="2400" dirty="0" err="1" smtClean="0"/>
              <a:t>fail</a:t>
            </a:r>
            <a:r>
              <a:rPr lang="fr-BE" sz="2400" dirty="0" smtClean="0"/>
              <a:t>. Finalement, non utile.</a:t>
            </a:r>
            <a:endParaRPr lang="fr-BE" sz="2400" dirty="0"/>
          </a:p>
        </p:txBody>
      </p:sp>
      <p:sp>
        <p:nvSpPr>
          <p:cNvPr id="9" name="Flèche droite 8"/>
          <p:cNvSpPr/>
          <p:nvPr/>
        </p:nvSpPr>
        <p:spPr>
          <a:xfrm>
            <a:off x="538123" y="23352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483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6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40" y="1259145"/>
            <a:ext cx="8382431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6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1380575"/>
            <a:ext cx="9068266" cy="288304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17" y="4652655"/>
            <a:ext cx="8280826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8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7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95354"/>
            <a:ext cx="9036514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7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81" y="1381298"/>
            <a:ext cx="9055565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8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97" y="1376363"/>
            <a:ext cx="9011113" cy="4108661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38123" y="45605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/>
          <p:cNvSpPr txBox="1"/>
          <p:nvPr/>
        </p:nvSpPr>
        <p:spPr>
          <a:xfrm>
            <a:off x="1027795" y="5437836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Recherche peut être optimisée. Utile pour les grosses bases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 deuxième prédicat faisant une recherche sur tous les vins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8544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Warnings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23" y="1369037"/>
            <a:ext cx="9068266" cy="52707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961783" y="2702740"/>
            <a:ext cx="6934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Nombreux warnings de type « </a:t>
            </a:r>
            <a:r>
              <a:rPr lang="fr-BE" sz="2400" dirty="0" err="1" smtClean="0"/>
              <a:t>discontiguous</a:t>
            </a:r>
            <a:r>
              <a:rPr lang="fr-BE" sz="2400" dirty="0" smtClean="0"/>
              <a:t> ».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Exécution du programme illisible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Recherche d’un moyen pour ne pas les afficher</a:t>
            </a:r>
            <a:endParaRPr lang="fr-BE" sz="2400" dirty="0"/>
          </a:p>
        </p:txBody>
      </p:sp>
      <p:sp>
        <p:nvSpPr>
          <p:cNvPr id="8" name="Flèche droite 7"/>
          <p:cNvSpPr/>
          <p:nvPr/>
        </p:nvSpPr>
        <p:spPr>
          <a:xfrm>
            <a:off x="668943" y="150313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5740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8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68" y="1396758"/>
            <a:ext cx="9004763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9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9" y="1383686"/>
            <a:ext cx="9036514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10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68" y="1050803"/>
            <a:ext cx="9004763" cy="45003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89551" y="5478296"/>
            <a:ext cx="7343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« Noël » remplacer par « </a:t>
            </a:r>
            <a:r>
              <a:rPr lang="fr-BE" sz="2400" dirty="0" err="1" smtClean="0"/>
              <a:t>fete</a:t>
            </a:r>
            <a:r>
              <a:rPr lang="fr-BE" sz="2400" dirty="0" smtClean="0"/>
              <a:t> » dans synonyme.pl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On peut utiliser Pâques, … (1 mot)</a:t>
            </a:r>
            <a:endParaRPr lang="fr-BE" sz="2400" dirty="0"/>
          </a:p>
        </p:txBody>
      </p:sp>
      <p:sp>
        <p:nvSpPr>
          <p:cNvPr id="8" name="Flèche droite 7"/>
          <p:cNvSpPr/>
          <p:nvPr/>
        </p:nvSpPr>
        <p:spPr>
          <a:xfrm>
            <a:off x="538123" y="4795235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419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10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08" y="1380265"/>
            <a:ext cx="9036514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11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18" y="1390673"/>
            <a:ext cx="9017463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25" y="1390344"/>
            <a:ext cx="9023814" cy="42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91640"/>
            <a:ext cx="9036514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74" y="1391993"/>
            <a:ext cx="9030164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08" y="1380265"/>
            <a:ext cx="9036514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99" y="1391348"/>
            <a:ext cx="9315929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ZoneTexte 1"/>
          <p:cNvSpPr txBox="1"/>
          <p:nvPr/>
        </p:nvSpPr>
        <p:spPr>
          <a:xfrm>
            <a:off x="428977" y="1391831"/>
            <a:ext cx="5428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Cette présentation reprend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La structure de la solution proposée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règles développées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tentatives pour aller plus loin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limites et les échecs rencontrés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53286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43" y="1389791"/>
            <a:ext cx="9023814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caractères accentués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8" y="1373326"/>
            <a:ext cx="9030164" cy="4953255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38123" y="45039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 droite 7"/>
          <p:cNvSpPr/>
          <p:nvPr/>
        </p:nvSpPr>
        <p:spPr>
          <a:xfrm>
            <a:off x="544867" y="273851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938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caractères accentués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8" y="1392457"/>
            <a:ext cx="9030164" cy="2940201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44867" y="273851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5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Aide à l’utilisateur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310" y="1324296"/>
            <a:ext cx="9030164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Traitement de la réponse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85" y="1373995"/>
            <a:ext cx="9036514" cy="203845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99943" y="3762792"/>
            <a:ext cx="8135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Enrichissement des cas d’erreur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Donner des indications à l’utilisateur pour éviter l’erreur.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5394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Traitement de la réponse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47" y="924337"/>
            <a:ext cx="9798554" cy="5379358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679731" y="137636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 droite 9"/>
          <p:cNvSpPr/>
          <p:nvPr/>
        </p:nvSpPr>
        <p:spPr>
          <a:xfrm>
            <a:off x="686475" y="23784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 droite 10"/>
          <p:cNvSpPr/>
          <p:nvPr/>
        </p:nvSpPr>
        <p:spPr>
          <a:xfrm>
            <a:off x="668943" y="343712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>
            <a:off x="659503" y="45605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069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synonymes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75" y="1387339"/>
            <a:ext cx="9030164" cy="211465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11" y="3647125"/>
            <a:ext cx="9887458" cy="1797142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25983" y="155438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>
            <a:off x="540819" y="27830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 droite 9"/>
          <p:cNvSpPr/>
          <p:nvPr/>
        </p:nvSpPr>
        <p:spPr>
          <a:xfrm>
            <a:off x="523287" y="436770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329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synonymes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sp>
        <p:nvSpPr>
          <p:cNvPr id="7" name="ZoneTexte 6"/>
          <p:cNvSpPr txBox="1"/>
          <p:nvPr/>
        </p:nvSpPr>
        <p:spPr>
          <a:xfrm>
            <a:off x="1311015" y="4830936"/>
            <a:ext cx="9873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de rendre le programme plus souple pour l’utilisateur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Limite : essai de supprimer les articles « de », « le », … sans succès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Essai sur les caractères spéciaux : sans succès.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Pourrait entre en conflit avec la gestion des erreurs guidées</a:t>
            </a:r>
            <a:endParaRPr lang="fr-BE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15" y="1052938"/>
            <a:ext cx="4521432" cy="3771609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523287" y="4505271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87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données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19" y="1394261"/>
            <a:ext cx="8750750" cy="1625684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23287" y="222332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311015" y="4143116"/>
            <a:ext cx="9589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de séparer les données du moteur logique.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Permet un travail en parallèle et la distribution des responsabilités.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75063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données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76363"/>
            <a:ext cx="9036514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24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270</Words>
  <Application>Microsoft Office PowerPoint</Application>
  <PresentationFormat>Grand écran</PresentationFormat>
  <Paragraphs>94</Paragraphs>
  <Slides>33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Verdana</vt:lpstr>
      <vt:lpstr>Thème Office</vt:lpstr>
      <vt:lpstr>Chatbot – Conseil en vins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and Removing Software Clones</dc:title>
  <dc:creator>DUMONT Laurent</dc:creator>
  <cp:lastModifiedBy>DUMONT Laurent</cp:lastModifiedBy>
  <cp:revision>68</cp:revision>
  <dcterms:modified xsi:type="dcterms:W3CDTF">2018-12-28T13:47:44Z</dcterms:modified>
</cp:coreProperties>
</file>